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gif>
</file>

<file path=ppt/media/image5.JP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42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56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25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39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96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23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887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626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08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963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35CC0-B23A-4E6C-B588-60BA66EEBC88}" type="datetimeFigureOut">
              <a:rPr lang="en-US" smtClean="0"/>
              <a:t>21-Jun-15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912BF-1628-4A45-9328-3DC94C037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985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97560"/>
            <a:ext cx="8839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 smtClean="0">
                <a:latin typeface="Comic Sans MS" pitchFamily="66" charset="0"/>
                <a:ea typeface="DFKai-SB" pitchFamily="65" charset="-120"/>
              </a:rPr>
              <a:t>AUTOMATED SOLAR WATER PUMPING SYSTEM</a:t>
            </a:r>
            <a:endParaRPr lang="en-US" sz="3500" b="1" dirty="0">
              <a:latin typeface="Comic Sans MS" pitchFamily="66" charset="0"/>
              <a:ea typeface="DFKai-SB" pitchFamily="65" charset="-12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00400" y="2721114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TEAM SHADOW</a:t>
            </a:r>
          </a:p>
          <a:p>
            <a:r>
              <a:rPr lang="en-US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TEAM ID </a:t>
            </a:r>
            <a:r>
              <a:rPr lang="en-US" sz="2000" smtClean="0">
                <a:latin typeface="Verdana" pitchFamily="34" charset="0"/>
                <a:ea typeface="Verdana" pitchFamily="34" charset="0"/>
                <a:cs typeface="Verdana" pitchFamily="34" charset="0"/>
              </a:rPr>
              <a:t>: </a:t>
            </a:r>
            <a:r>
              <a:rPr lang="en-US" sz="2000" smtClean="0">
                <a:latin typeface="Verdana" pitchFamily="34" charset="0"/>
                <a:ea typeface="Verdana" pitchFamily="34" charset="0"/>
                <a:cs typeface="Verdana" pitchFamily="34" charset="0"/>
              </a:rPr>
              <a:t>135</a:t>
            </a:r>
            <a:endParaRPr lang="en-US" sz="20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831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" y="1828800"/>
            <a:ext cx="41148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i="1" u="sng" dirty="0" smtClean="0"/>
              <a:t>Week 4 </a:t>
            </a:r>
            <a:r>
              <a:rPr lang="en-IN" sz="2400" dirty="0" smtClean="0"/>
              <a:t>:</a:t>
            </a:r>
          </a:p>
          <a:p>
            <a:endParaRPr lang="en-IN" sz="2400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IN" sz="2400" dirty="0" smtClean="0"/>
              <a:t>Acquired the solar panel and other electrical components. Built the circuit without using Bluetooth and successfully tested it. </a:t>
            </a:r>
            <a:endParaRPr lang="en-IN" sz="2400" dirty="0"/>
          </a:p>
          <a:p>
            <a:pPr marL="342900" indent="-342900">
              <a:buFont typeface="Arial" pitchFamily="34" charset="0"/>
              <a:buChar char="•"/>
            </a:pPr>
            <a:endParaRPr lang="en-IN" sz="2400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IN" sz="2400" dirty="0" smtClean="0"/>
              <a:t>Worked on developing the pumping system.</a:t>
            </a:r>
          </a:p>
          <a:p>
            <a:endParaRPr lang="en-IN" sz="2400" dirty="0" smtClean="0"/>
          </a:p>
          <a:p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182" y="2173872"/>
            <a:ext cx="3810000" cy="38957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4018" y="635079"/>
            <a:ext cx="822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Following our timeline, we have developed the prototype. Our week wise progress is as follows: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93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457200"/>
            <a:ext cx="800100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i="1" u="sng" dirty="0" smtClean="0"/>
              <a:t>Week 5</a:t>
            </a:r>
            <a:r>
              <a:rPr lang="en-IN" sz="2400" dirty="0" smtClean="0"/>
              <a:t> : </a:t>
            </a:r>
          </a:p>
          <a:p>
            <a:endParaRPr lang="en-IN" sz="2400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IN" sz="2400" dirty="0" smtClean="0"/>
              <a:t>Wirelessly controlled the motor using PC and then through android app. </a:t>
            </a:r>
          </a:p>
          <a:p>
            <a:endParaRPr lang="en-IN" sz="2400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2209800"/>
            <a:ext cx="5486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616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4855" y="457200"/>
            <a:ext cx="8382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400" dirty="0"/>
          </a:p>
          <a:p>
            <a:pPr marL="342900" indent="-342900">
              <a:buFont typeface="Arial" pitchFamily="34" charset="0"/>
              <a:buChar char="•"/>
            </a:pPr>
            <a:r>
              <a:rPr lang="en-IN" sz="2400" dirty="0" smtClean="0"/>
              <a:t>Completed the impeller design but discarded it as it turned out to be too expensive (around Rs.1800). 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IN" sz="2400" dirty="0" smtClean="0"/>
              <a:t>Redesigned the impeller and made it cost effective to some extent.</a:t>
            </a:r>
          </a:p>
          <a:p>
            <a:endParaRPr lang="en-IN" sz="24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496" y="2819217"/>
            <a:ext cx="2149725" cy="214152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2805351"/>
            <a:ext cx="2301737" cy="211677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717" y="2805351"/>
            <a:ext cx="2064238" cy="215538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739842" y="5206899"/>
            <a:ext cx="2041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Initial design with approximations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404755" y="5206899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Cost ineffective design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06390" y="5190634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</a:t>
            </a:r>
            <a:r>
              <a:rPr lang="en-US" sz="2400" b="1" u="sng" dirty="0" smtClean="0"/>
              <a:t>Final design </a:t>
            </a:r>
            <a:endParaRPr lang="en-US" sz="2400" b="1" u="sng" dirty="0"/>
          </a:p>
        </p:txBody>
      </p:sp>
      <p:sp>
        <p:nvSpPr>
          <p:cNvPr id="10" name="Right Arrow 9"/>
          <p:cNvSpPr/>
          <p:nvPr/>
        </p:nvSpPr>
        <p:spPr>
          <a:xfrm>
            <a:off x="3048000" y="3621421"/>
            <a:ext cx="505736" cy="484632"/>
          </a:xfrm>
          <a:prstGeom prst="rightArrow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5853522" y="3682712"/>
            <a:ext cx="505736" cy="484632"/>
          </a:xfrm>
          <a:prstGeom prst="rightArrow">
            <a:avLst/>
          </a:prstGeom>
          <a:ln>
            <a:solidFill>
              <a:srgbClr val="FFFF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6535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" y="443529"/>
            <a:ext cx="8153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endParaRPr lang="en-IN" sz="2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IN" sz="2400" dirty="0" smtClean="0"/>
              <a:t>Started making the pumping model outer structure using available items.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548909" y="2477347"/>
            <a:ext cx="4451926" cy="33389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66799" y="1907002"/>
            <a:ext cx="3300845" cy="440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2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67691" y="1371600"/>
            <a:ext cx="6705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u="sng" dirty="0" smtClean="0"/>
              <a:t>TEAM MEMBERS : </a:t>
            </a:r>
          </a:p>
          <a:p>
            <a:endParaRPr lang="en-US" sz="3200" b="1" i="1" u="sng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3000" dirty="0" smtClean="0"/>
              <a:t>Lavan Teja</a:t>
            </a:r>
            <a:endParaRPr lang="en-US" sz="30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3000" dirty="0" smtClean="0"/>
              <a:t>Sreekar Reddy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000" dirty="0" smtClean="0"/>
              <a:t>Mounica 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000" dirty="0" smtClean="0"/>
              <a:t>Sushmitha Sree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51080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67000" y="2667000"/>
            <a:ext cx="405611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/>
              <a:t>THANK YOU !!!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45906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140</Words>
  <Application>Microsoft Office PowerPoint</Application>
  <PresentationFormat>On-screen Show (4:3)</PresentationFormat>
  <Paragraphs>27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WELCOME</dc:creator>
  <cp:lastModifiedBy>WELCOME</cp:lastModifiedBy>
  <cp:revision>14</cp:revision>
  <dcterms:created xsi:type="dcterms:W3CDTF">2015-06-20T12:30:55Z</dcterms:created>
  <dcterms:modified xsi:type="dcterms:W3CDTF">2015-06-21T17:16:05Z</dcterms:modified>
</cp:coreProperties>
</file>

<file path=docProps/thumbnail.jpeg>
</file>